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>
    <p:extLst>
      <p:ext uri="{19B8F6BF-5375-455C-9EA6-DF929625EA0E}">
        <p15:presenceInfo xmlns:p15="http://schemas.microsoft.com/office/powerpoint/2012/main" userId="Пользователь 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649"/>
    <a:srgbClr val="EBEBEB"/>
    <a:srgbClr val="434343"/>
    <a:srgbClr val="37B34A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7"/>
    <p:restoredTop sz="89258"/>
  </p:normalViewPr>
  <p:slideViewPr>
    <p:cSldViewPr snapToGrid="0" snapToObjects="1">
      <p:cViewPr varScale="1">
        <p:scale>
          <a:sx n="117" d="100"/>
          <a:sy n="117" d="100"/>
        </p:scale>
        <p:origin x="6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90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248352F-9AEA-3D42-A3E0-ECEBE5E40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0D2FD5-E997-1142-B08F-DD9D667BAD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FC27F-E5CC-F545-A5FE-C2E528F00196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0126F9-4079-824A-9A1B-397B140AC8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1D7A07-53E5-5A47-A2F4-43300C094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76E3D-0F97-B745-97DF-6EE8C2344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8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1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1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7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417111F3-19CC-A94E-B0FD-1989B44291B9}" type="datetime1">
              <a:rPr lang="ru-RU" smtClean="0"/>
              <a:t>19.02.2020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74EEDE86-207E-BA4C-83D4-5CE763B6EBC8}" type="datetime1">
              <a:rPr lang="ru-RU" smtClean="0"/>
              <a:t>19.02.2020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A01A9D32-9F01-6440-A725-541402382076}" type="datetime1">
              <a:rPr lang="ru-RU" smtClean="0"/>
              <a:t>19.02.2020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6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/>
              <a:t>19.02.2020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/>
              <a:t>19.02.2020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04260" y="2621148"/>
            <a:ext cx="8239225" cy="89207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Грант РНФ: от подачи заявки к реализации научной идеи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65722" y="4129236"/>
            <a:ext cx="7772400" cy="386717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к.т.н., </a:t>
            </a:r>
            <a:r>
              <a:rPr lang="ru-RU" sz="2000" dirty="0" err="1"/>
              <a:t>в.н.с</a:t>
            </a:r>
            <a:r>
              <a:rPr lang="ru-RU" sz="2000" dirty="0"/>
              <a:t>.    Максимов Максим Юрьевич</a:t>
            </a:r>
          </a:p>
        </p:txBody>
      </p:sp>
    </p:spTree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1859E-F53A-E54A-82FC-426AB047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Коротко о проекте РНФ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7C4D507-D63F-C343-AD5C-12BF6CAF1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20860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PT Sans" panose="020B0503020203020204" pitchFamily="34" charset="0"/>
                <a:ea typeface="PT Sans" panose="020B0503020203020204" pitchFamily="34" charset="0"/>
              </a:rPr>
              <a:t>Конкурс: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Конкурс 2018 </a:t>
            </a:r>
            <a:r>
              <a:rPr lang="ru-RU" sz="2400" dirty="0">
                <a:latin typeface="PT Sans" panose="020B0503020203020204" pitchFamily="34" charset="0"/>
                <a:ea typeface="PT Sans" panose="020B0503020203020204" pitchFamily="34" charset="0"/>
              </a:rPr>
              <a:t>года по мероприятию «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Проведение исследований научными группами под руководством молодых ученых</a:t>
            </a:r>
            <a:r>
              <a:rPr lang="ru-RU" sz="2400" dirty="0">
                <a:latin typeface="PT Sans" panose="020B0503020203020204" pitchFamily="34" charset="0"/>
                <a:ea typeface="PT Sans" panose="020B0503020203020204" pitchFamily="34" charset="0"/>
              </a:rPr>
              <a:t>» Президентской программы исследовательских проектов, реализуемых ведущими учеными, в том числе молодыми учеными</a:t>
            </a:r>
          </a:p>
          <a:p>
            <a:pPr algn="just"/>
            <a:r>
              <a:rPr lang="ru-RU" sz="2400" dirty="0">
                <a:latin typeface="PT Sans" panose="020B0503020203020204" pitchFamily="34" charset="0"/>
                <a:ea typeface="PT Sans" panose="020B0503020203020204" pitchFamily="34" charset="0"/>
              </a:rPr>
              <a:t>Даты реализации проекта: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июль 2018-30.06.2021</a:t>
            </a:r>
          </a:p>
          <a:p>
            <a:pPr algn="just"/>
            <a:r>
              <a:rPr lang="ru-RU" sz="2400" dirty="0">
                <a:latin typeface="PT Sans" panose="020B0503020203020204" pitchFamily="34" charset="0"/>
                <a:ea typeface="PT Sans" panose="020B0503020203020204" pitchFamily="34" charset="0"/>
              </a:rPr>
              <a:t>Направление: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03 – Химия и науки о материалах</a:t>
            </a:r>
          </a:p>
          <a:p>
            <a:pPr algn="just"/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Тема проекта: </a:t>
            </a:r>
            <a:r>
              <a:rPr lang="ru-RU" sz="2400" dirty="0">
                <a:latin typeface="PT Sans" panose="020B0503020203020204" pitchFamily="34" charset="0"/>
                <a:ea typeface="PT Sans" panose="020B0503020203020204" pitchFamily="34" charset="0"/>
              </a:rPr>
              <a:t>«Разработка новых химически неоднородных тонкопленочных систем катод-твердый электролит на базе литийсодержащих оксидов переходных металлов, полученных методом молекулярного наслаивания, для твердотельных источников тока, работоспособных при сверхбыстром заряде/разряде»</a:t>
            </a:r>
          </a:p>
        </p:txBody>
      </p:sp>
    </p:spTree>
    <p:extLst>
      <p:ext uri="{BB962C8B-B14F-4D97-AF65-F5344CB8AC3E}">
        <p14:creationId xmlns:p14="http://schemas.microsoft.com/office/powerpoint/2010/main" val="153570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54874-0938-C74E-AB29-C6C91E29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Научная идея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D2AB8-4DEA-5D45-AA06-0701D4B1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24" y="1009617"/>
            <a:ext cx="8289563" cy="520860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Если у вас есть научная идея, необходимо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проверить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литературу на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наличие новизны и реализованных 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(реализуемых)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проектов по данной тематике</a:t>
            </a:r>
            <a:endParaRPr lang="ru-RU" sz="2400" dirty="0">
              <a:solidFill>
                <a:srgbClr val="454545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algn="just"/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Тема исследования 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должна быть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актуальна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и соответствовать «Стратегии научно-технологического развития Российской Федерации»   </a:t>
            </a: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Должна быть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правильно сформулированная новизна 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и постановка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цели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и задач исследования 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для всего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проекта</a:t>
            </a: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Необходимо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акцентировать внимание на новизне и отличии от ранее проведенных исследованиях</a:t>
            </a: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Дополнительным плюсом будет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отражение промышленной применимости научной идеи </a:t>
            </a:r>
          </a:p>
          <a:p>
            <a:pPr algn="just"/>
            <a:endParaRPr lang="ru-RU" sz="2400" dirty="0">
              <a:solidFill>
                <a:srgbClr val="454545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algn="just"/>
            <a:endParaRPr lang="ru-RU" sz="2400" dirty="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B0FA1-E2F4-6A47-BBA5-D9204CA9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54545"/>
                </a:solidFill>
                <a:latin typeface="Helvetica Neue" panose="02000503000000020004" pitchFamily="2" charset="0"/>
              </a:rPr>
              <a:t>Подача заявки: на что обращать внимание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A499B-E4B8-5E4D-B5F8-3400E57A3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60889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Руководитель: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опыт руководства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. Необходимо показать, что имеется научный коллектив и руководитель сможет распределить поставленные перед коллективом задачи</a:t>
            </a:r>
          </a:p>
          <a:p>
            <a:pPr algn="just"/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Публикации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– выстроить по важности (</a:t>
            </a:r>
            <a:r>
              <a:rPr lang="ru-RU" sz="2400" dirty="0" err="1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импакт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-фактор</a:t>
            </a:r>
            <a:r>
              <a:rPr lang="en-US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, Q1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и …) и по значимости для реализации проекта</a:t>
            </a: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Опыт и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задел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обязательны</a:t>
            </a:r>
          </a:p>
          <a:p>
            <a:pPr algn="just"/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Календарный план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: писать план, который сможете реализовать</a:t>
            </a: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Важно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заполнить все пункты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: в каждом пункте есть пояснения – что должно быть, необходимо последовательно отразить требуемые разделы</a:t>
            </a: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Внимательно изучить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Конкурсную Документацию</a:t>
            </a: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Дополнительные ответы на возникшие вопросы могут быть в </a:t>
            </a:r>
            <a:r>
              <a:rPr lang="en-US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FAQ</a:t>
            </a:r>
            <a:r>
              <a:rPr lang="en-US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endParaRPr lang="ru-RU" sz="2400" dirty="0">
              <a:solidFill>
                <a:srgbClr val="454545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E6266-5E5E-6D45-8266-05D71416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экспертной оценки заявки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58D79-D5EF-9548-8E30-DC6AF769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24" y="966073"/>
            <a:ext cx="8289563" cy="520860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Научная идея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, ее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новизна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и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достижимость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поставленных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задач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должны быть понятны эксперту. Но большая заявка трудна для чтения. Одна из современных тенденций – «у эксперта время ограничено». Необходимо максимально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облегчить понимание 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и прочтение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заявки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. </a:t>
            </a: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Нельзя вводить в заблуждение эксперта. </a:t>
            </a: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Фактически эксперт оценивает две основные составляющие: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формальных подход 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– полнота заявки и соответствие требованиям;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научная составляющая 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– задел, руководителя и группу, научная новизна.</a:t>
            </a: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При первой подаче большая вероятность отклонения, поэтому при повторной подачи необходимо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учесть замечания экспертов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и доработать заявку.</a:t>
            </a:r>
          </a:p>
          <a:p>
            <a:pPr algn="just"/>
            <a:endParaRPr lang="ru-RU" sz="2400" dirty="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3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E817A-53B2-0A46-A6FA-AC448F27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70039-930F-5847-8B5E-C2462640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24" y="781016"/>
            <a:ext cx="8289563" cy="5208607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Что делать когда выиграл – радоваться! Но не забывать, что в течение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10 дней 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после подписания необходимо оформить ряд важных документов</a:t>
            </a:r>
          </a:p>
          <a:p>
            <a:pPr algn="just"/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Читайте соглашение!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Есть ключевые даты по финансовой и научной отчетности, при не соблюдении имеется ряд штрафных санкций</a:t>
            </a:r>
            <a:endParaRPr lang="ru-RU" sz="2400" dirty="0">
              <a:solidFill>
                <a:srgbClr val="454545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algn="just"/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РНФ достаточно стабильный фонд и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задержки по финансированию минимальны</a:t>
            </a:r>
            <a:r>
              <a:rPr lang="ru-RU" sz="2400" dirty="0">
                <a:solidFill>
                  <a:srgbClr val="454545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, что дает возможность правильно выстроить работу, командировки, закупки и соисполнителей.</a:t>
            </a:r>
          </a:p>
          <a:p>
            <a:pPr algn="just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В РНФ имеется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лояльность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плане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реализации научной идеи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- можно обоснованно в некоторых пределах менять направление исследований</a:t>
            </a:r>
          </a:p>
          <a:p>
            <a:pPr algn="just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При успешной реализации проекта имеется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возможность продления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 еще </a:t>
            </a:r>
            <a:r>
              <a:rPr lang="ru-RU" sz="2400" b="1" dirty="0">
                <a:solidFill>
                  <a:srgbClr val="21A649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на два года</a:t>
            </a:r>
          </a:p>
          <a:p>
            <a:pPr algn="just"/>
            <a:endParaRPr lang="en-US" sz="2400" dirty="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950860"/>
      </p:ext>
    </p:extLst>
  </p:cSld>
  <p:clrMapOvr>
    <a:masterClrMapping/>
  </p:clrMapOvr>
</p:sld>
</file>

<file path=ppt/theme/theme1.xml><?xml version="1.0" encoding="utf-8"?>
<a:theme xmlns:a="http://schemas.openxmlformats.org/drawingml/2006/main" name="Polytech_theme">
  <a:themeElements>
    <a:clrScheme name="Политех 1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7B34A"/>
      </a:accent1>
      <a:accent2>
        <a:srgbClr val="21A690"/>
      </a:accent2>
      <a:accent3>
        <a:srgbClr val="369461"/>
      </a:accent3>
      <a:accent4>
        <a:srgbClr val="2FA0E1"/>
      </a:accent4>
      <a:accent5>
        <a:srgbClr val="8AB833"/>
      </a:accent5>
      <a:accent6>
        <a:srgbClr val="394091"/>
      </a:accent6>
      <a:hlink>
        <a:srgbClr val="37B34A"/>
      </a:hlink>
      <a:folHlink>
        <a:srgbClr val="0296E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ru" id="{6C338EB7-C5AA-E44A-A0F1-4EC608E139B0}" vid="{6355760F-6FE7-CF47-8E1F-5A68C2A7D4A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Polytech_theme</Template>
  <TotalTime>224</TotalTime>
  <Words>470</Words>
  <Application>Microsoft Macintosh PowerPoint</Application>
  <PresentationFormat>Экран (4:3)</PresentationFormat>
  <Paragraphs>36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PT Sans</vt:lpstr>
      <vt:lpstr>Polytech_theme</vt:lpstr>
      <vt:lpstr>Грант РНФ: от подачи заявки к реализации научной идеи</vt:lpstr>
      <vt:lpstr>Коротко о проекте РНФ</vt:lpstr>
      <vt:lpstr>Научная идея проекта</vt:lpstr>
      <vt:lpstr>Подача заявки: на что обращать внимание</vt:lpstr>
      <vt:lpstr>Особенности экспертной оценки заявки</vt:lpstr>
      <vt:lpstr>Ведение проекта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 РНФ: от подачи заявки к реализации научной идеи</dc:title>
  <dc:creator>Пользователь Microsoft Office</dc:creator>
  <cp:lastModifiedBy>Пользователь Microsoft Office</cp:lastModifiedBy>
  <cp:revision>30</cp:revision>
  <cp:lastPrinted>2020-02-18T09:51:30Z</cp:lastPrinted>
  <dcterms:created xsi:type="dcterms:W3CDTF">2020-02-17T13:16:50Z</dcterms:created>
  <dcterms:modified xsi:type="dcterms:W3CDTF">2020-02-19T10:33:57Z</dcterms:modified>
</cp:coreProperties>
</file>