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3" r:id="rId7"/>
    <p:sldId id="257" r:id="rId8"/>
    <p:sldId id="258" r:id="rId9"/>
    <p:sldId id="259" r:id="rId10"/>
    <p:sldId id="261" r:id="rId11"/>
    <p:sldId id="260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2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2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9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2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6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1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1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E5E5-BB60-4DE9-A4DE-933CE3DBD06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DCBA-E436-4749-AF61-3F97ECF31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8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C%D0%BC%D1%83%D0%BD%D0%B0_(%D0%BE%D0%B1%D1%89%D0%B5%D1%81%D1%82%D0%B2%D0%B5%D0%BD%D0%BD%D0%B0%D1%8F)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Эксперт – друг. </a:t>
            </a:r>
            <a:br>
              <a:rPr lang="ru-RU" dirty="0" smtClean="0"/>
            </a:br>
            <a:r>
              <a:rPr lang="ru-RU" dirty="0" smtClean="0"/>
              <a:t>Не злите его.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Бурковский</a:t>
            </a:r>
            <a:r>
              <a:rPr lang="ru-RU" dirty="0" smtClean="0"/>
              <a:t> Роман </a:t>
            </a:r>
            <a:r>
              <a:rPr lang="ru-RU" dirty="0" err="1" smtClean="0"/>
              <a:t>Геориевич</a:t>
            </a:r>
            <a:endParaRPr lang="ru-RU" dirty="0" smtClean="0"/>
          </a:p>
          <a:p>
            <a:r>
              <a:rPr lang="ru-RU" dirty="0" smtClean="0"/>
              <a:t>Доцент </a:t>
            </a:r>
            <a:r>
              <a:rPr lang="ru-RU" dirty="0" smtClean="0"/>
              <a:t>ВИФШ, </a:t>
            </a:r>
            <a:r>
              <a:rPr lang="ru-RU" dirty="0" err="1" smtClean="0"/>
              <a:t>ИФНиТ</a:t>
            </a:r>
            <a:r>
              <a:rPr lang="ru-RU" dirty="0" smtClean="0"/>
              <a:t>, </a:t>
            </a:r>
            <a:r>
              <a:rPr lang="ru-RU" dirty="0" err="1" smtClean="0"/>
              <a:t>СПбПУ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72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Упорный труд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65" y="1690688"/>
            <a:ext cx="7283669" cy="48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5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Упорный труд (продолжение)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17" y="1690688"/>
            <a:ext cx="6666965" cy="48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1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1" y="533762"/>
            <a:ext cx="11695238" cy="57904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675586" y="1008993"/>
            <a:ext cx="2743200" cy="105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3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1251" y="1967696"/>
            <a:ext cx="11001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~2007 – </a:t>
            </a:r>
            <a:r>
              <a:rPr lang="ru-RU" sz="2400" dirty="0" smtClean="0"/>
              <a:t>выиграл </a:t>
            </a:r>
            <a:r>
              <a:rPr lang="ru-RU" sz="2400" u="sng" dirty="0" smtClean="0"/>
              <a:t>одновременно</a:t>
            </a:r>
            <a:r>
              <a:rPr lang="ru-RU" sz="2400" dirty="0" smtClean="0"/>
              <a:t> (а) грант правительства СПб для студентов и (б) грант для молодых ученых. Один </a:t>
            </a:r>
            <a:r>
              <a:rPr lang="ru-RU" sz="2400" u="sng" dirty="0" smtClean="0"/>
              <a:t>пришлось вернуть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</a:t>
            </a:r>
            <a:r>
              <a:rPr lang="ru-RU" sz="2400" dirty="0" smtClean="0"/>
              <a:t>2008</a:t>
            </a:r>
            <a:r>
              <a:rPr lang="en-US" sz="2400" dirty="0" smtClean="0"/>
              <a:t> – </a:t>
            </a:r>
            <a:r>
              <a:rPr lang="ru-RU" sz="2400" dirty="0" smtClean="0"/>
              <a:t>первый в </a:t>
            </a:r>
            <a:r>
              <a:rPr lang="ru-RU" sz="2400" dirty="0" err="1" smtClean="0"/>
              <a:t>Политехе</a:t>
            </a:r>
            <a:r>
              <a:rPr lang="ru-RU" sz="2400" dirty="0" smtClean="0"/>
              <a:t> грант для аспирантов по </a:t>
            </a:r>
            <a:r>
              <a:rPr lang="ru-RU" sz="2400" dirty="0" err="1" smtClean="0"/>
              <a:t>Госконтрактам</a:t>
            </a:r>
            <a:r>
              <a:rPr lang="ru-RU" sz="2400" dirty="0" smtClean="0"/>
              <a:t> (по правилам как при закупке зерна для гос. нужд.)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2012 – первый в </a:t>
            </a:r>
            <a:r>
              <a:rPr lang="ru-RU" sz="2400" dirty="0" err="1" smtClean="0"/>
              <a:t>Политехе</a:t>
            </a:r>
            <a:r>
              <a:rPr lang="ru-RU" sz="2400" dirty="0" smtClean="0"/>
              <a:t> поехал на работу в </a:t>
            </a:r>
            <a:r>
              <a:rPr lang="en-US" sz="2400" dirty="0" smtClean="0"/>
              <a:t>ESRF </a:t>
            </a:r>
            <a:r>
              <a:rPr lang="ru-RU" sz="2400" dirty="0" smtClean="0"/>
              <a:t>(Европейский синхротрон)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2016 – «взрослый» грант </a:t>
            </a:r>
            <a:r>
              <a:rPr lang="ru-RU" sz="2400" dirty="0" err="1" smtClean="0"/>
              <a:t>РФФИ_а</a:t>
            </a:r>
            <a:r>
              <a:rPr lang="ru-RU" sz="2400" dirty="0" smtClean="0"/>
              <a:t> (1 из 6ти в </a:t>
            </a:r>
            <a:r>
              <a:rPr lang="ru-RU" sz="2400" dirty="0" err="1" smtClean="0"/>
              <a:t>Политехе</a:t>
            </a:r>
            <a:r>
              <a:rPr lang="ru-RU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2017 – первый в </a:t>
            </a:r>
            <a:r>
              <a:rPr lang="ru-RU" sz="2400" dirty="0" err="1" smtClean="0"/>
              <a:t>Политехе</a:t>
            </a:r>
            <a:r>
              <a:rPr lang="ru-RU" sz="2400" dirty="0" smtClean="0"/>
              <a:t> РНФ под руководством молодых ученых.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2019 – РФФИ «Стабильность».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… кто знает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56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– игра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41378" y="1275092"/>
            <a:ext cx="234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ролей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10669" y="1623142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Государство</a:t>
            </a:r>
          </a:p>
          <a:p>
            <a:r>
              <a:rPr lang="ru-RU" dirty="0" smtClean="0"/>
              <a:t>Родитель</a:t>
            </a:r>
          </a:p>
          <a:p>
            <a:r>
              <a:rPr lang="ru-RU" i="1" dirty="0" smtClean="0"/>
              <a:t>Обеспечивает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61817" y="1617021"/>
            <a:ext cx="1473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Ученый</a:t>
            </a:r>
          </a:p>
          <a:p>
            <a:r>
              <a:rPr lang="ru-RU" dirty="0" smtClean="0"/>
              <a:t>Ребенок</a:t>
            </a:r>
          </a:p>
          <a:p>
            <a:r>
              <a:rPr lang="ru-RU" i="1" u="sng" dirty="0" smtClean="0"/>
              <a:t>Развивается</a:t>
            </a:r>
            <a:endParaRPr lang="ru-RU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38222" y="3091040"/>
            <a:ext cx="3767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Хочу играть в конструктор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Хочу играть с котятами, рыбками и цветами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Хочу играть в куклы/солдатиков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Хочу бегать по пустырям, как все нормальные дети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30952" y="2377722"/>
            <a:ext cx="2830865" cy="59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050" y="3091040"/>
            <a:ext cx="4900540" cy="35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57" y="3893187"/>
            <a:ext cx="4822497" cy="1930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933" y="4257262"/>
            <a:ext cx="2864193" cy="1630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956" y="3734231"/>
            <a:ext cx="5374556" cy="1503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069" y="4472668"/>
            <a:ext cx="4789468" cy="1746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956" y="4657774"/>
            <a:ext cx="3511413" cy="1890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717" y="5032400"/>
            <a:ext cx="5816171" cy="3611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7069" y="5493849"/>
            <a:ext cx="5109493" cy="13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вы?</a:t>
            </a:r>
          </a:p>
          <a:p>
            <a:r>
              <a:rPr lang="ru-RU" dirty="0" smtClean="0"/>
              <a:t>Что хотите </a:t>
            </a:r>
            <a:r>
              <a:rPr lang="ru-RU" b="1" dirty="0" smtClean="0"/>
              <a:t>_</a:t>
            </a:r>
            <a:r>
              <a:rPr lang="ru-RU" b="1" dirty="0" err="1" smtClean="0"/>
              <a:t>с_</a:t>
            </a:r>
            <a:r>
              <a:rPr lang="ru-RU" dirty="0" err="1" smtClean="0"/>
              <a:t>делать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Действительно ли вам это надо?</a:t>
            </a:r>
          </a:p>
          <a:p>
            <a:r>
              <a:rPr lang="ru-RU" dirty="0" smtClean="0"/>
              <a:t>Почему нам всем от этого будет хорошо?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80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Идеальная заявка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14" y="2048719"/>
            <a:ext cx="4622157" cy="3466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567" y="1530042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вы?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68421" y="5664682"/>
            <a:ext cx="339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Действительно ли вам это надо?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38710" y="6183360"/>
            <a:ext cx="424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Почему нам всем от этого будет хорошо?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61738" y="1530042"/>
            <a:ext cx="213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хотите сделать?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0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1812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t="5696" r="26694" b="39096"/>
          <a:stretch/>
        </p:blipFill>
        <p:spPr>
          <a:xfrm>
            <a:off x="1693718" y="3879599"/>
            <a:ext cx="1876302" cy="2419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1" t="3374" r="29967" b="62250"/>
          <a:stretch/>
        </p:blipFill>
        <p:spPr>
          <a:xfrm>
            <a:off x="8369135" y="2318812"/>
            <a:ext cx="1971305" cy="229353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434443" y="3121505"/>
            <a:ext cx="5110347" cy="23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34445" y="3583496"/>
            <a:ext cx="4975758" cy="133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2600696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«Париж»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64127" y="2556804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Москва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987637" y="2211934"/>
            <a:ext cx="0" cy="4426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6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живем в России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47" y="1552031"/>
            <a:ext cx="7761905" cy="44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819" y="5999650"/>
            <a:ext cx="2452133" cy="7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69" y="1148569"/>
            <a:ext cx="3225559" cy="4747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81600" y="13239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Вера учится, пытается найти своё место в жизни, наконец, открывает швейную </a:t>
            </a:r>
            <a:r>
              <a:rPr lang="ru-RU" u="sng" dirty="0" smtClean="0"/>
              <a:t>мастерскую «нового типа»</a:t>
            </a:r>
            <a:r>
              <a:rPr lang="ru-RU" dirty="0" smtClean="0"/>
              <a:t> — это </a:t>
            </a:r>
            <a:r>
              <a:rPr lang="ru-RU" dirty="0" smtClean="0">
                <a:hlinkClick r:id="rId3" tooltip="Коммуна (общественная)"/>
              </a:rPr>
              <a:t>коммуна</a:t>
            </a:r>
            <a:r>
              <a:rPr lang="ru-RU" dirty="0" smtClean="0"/>
              <a:t>, где </a:t>
            </a:r>
            <a:r>
              <a:rPr lang="ru-RU" u="sng" dirty="0" smtClean="0"/>
              <a:t>нет наёмных рабочих и хозяев, и все девушки одинаково заинтересованы в благополучии </a:t>
            </a:r>
            <a:r>
              <a:rPr lang="ru-RU" dirty="0" smtClean="0"/>
              <a:t>совместного предприятия.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34964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Между семьями завязывается тесная дружба, они поселяются в одном доме и </a:t>
            </a:r>
            <a:r>
              <a:rPr lang="ru-RU" u="sng" dirty="0" smtClean="0"/>
              <a:t>вокруг них ширится общество «новых людей»</a:t>
            </a:r>
            <a:r>
              <a:rPr lang="ru-RU" dirty="0" smtClean="0"/>
              <a:t> — тех, что желают устроить «по-новому» свою и общественную жизнь.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17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НОЦ «ФНК», каф. Физ. Электроника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27" y="1344447"/>
            <a:ext cx="7777655" cy="51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3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259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Эксперт – друг.  Не злите его.</vt:lpstr>
      <vt:lpstr>Кто я</vt:lpstr>
      <vt:lpstr>Жизнь – игра</vt:lpstr>
      <vt:lpstr>Гранты</vt:lpstr>
      <vt:lpstr>Идеальная заявка</vt:lpstr>
      <vt:lpstr>1812</vt:lpstr>
      <vt:lpstr>Мы живем в России</vt:lpstr>
      <vt:lpstr>Презентация PowerPoint</vt:lpstr>
      <vt:lpstr>НОЦ «ФНК», каф. Физ. Электроника</vt:lpstr>
      <vt:lpstr>Упорный труд</vt:lpstr>
      <vt:lpstr>Упорный труд (продолжение)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РНФ в ВУЗе: шанс молодых</dc:title>
  <dc:creator>Mariia Fomina</dc:creator>
  <cp:lastModifiedBy>RB_Private</cp:lastModifiedBy>
  <cp:revision>11</cp:revision>
  <dcterms:created xsi:type="dcterms:W3CDTF">2019-05-15T11:03:59Z</dcterms:created>
  <dcterms:modified xsi:type="dcterms:W3CDTF">2020-02-18T11:48:50Z</dcterms:modified>
</cp:coreProperties>
</file>